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3"/>
  </p:notesMasterIdLst>
  <p:handoutMasterIdLst>
    <p:handoutMasterId r:id="rId34"/>
  </p:handoutMasterIdLst>
  <p:sldIdLst>
    <p:sldId id="266" r:id="rId2"/>
    <p:sldId id="257" r:id="rId3"/>
    <p:sldId id="293" r:id="rId4"/>
    <p:sldId id="292" r:id="rId5"/>
    <p:sldId id="291" r:id="rId6"/>
    <p:sldId id="294" r:id="rId7"/>
    <p:sldId id="258" r:id="rId8"/>
    <p:sldId id="276" r:id="rId9"/>
    <p:sldId id="277" r:id="rId10"/>
    <p:sldId id="278" r:id="rId11"/>
    <p:sldId id="262" r:id="rId12"/>
    <p:sldId id="279" r:id="rId13"/>
    <p:sldId id="264" r:id="rId14"/>
    <p:sldId id="265" r:id="rId15"/>
    <p:sldId id="280" r:id="rId16"/>
    <p:sldId id="267" r:id="rId17"/>
    <p:sldId id="268" r:id="rId18"/>
    <p:sldId id="269" r:id="rId19"/>
    <p:sldId id="270" r:id="rId20"/>
    <p:sldId id="271" r:id="rId21"/>
    <p:sldId id="272"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3"/>
            <p14:sldId id="292"/>
            <p14:sldId id="291"/>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00" autoAdjust="0"/>
    <p:restoredTop sz="89443"/>
  </p:normalViewPr>
  <p:slideViewPr>
    <p:cSldViewPr snapToGrid="0" snapToObjects="1">
      <p:cViewPr>
        <p:scale>
          <a:sx n="85" d="100"/>
          <a:sy n="85" d="100"/>
        </p:scale>
        <p:origin x="821" y="3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8/24/2021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a:t>Foundations of </a:t>
            </a:r>
            <a:br>
              <a:rPr lang="en-US"/>
            </a:br>
            <a:r>
              <a:rPr lang="en-US"/>
              <a:t>Data Science &amp; Analytics</a:t>
            </a:r>
            <a:br>
              <a:rPr lang="en-US"/>
            </a:br>
            <a:r>
              <a:rPr lang="en-US" sz="3200"/>
              <a:t>(DSCI 633)</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24,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sz="3200" b="1"/>
              <a:t>Dependent Variable (Output)</a:t>
            </a:r>
            <a:endParaRPr sz="3200" b="1"/>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3200" b="1"/>
              <a:t>Independent Variable (Input)</a:t>
            </a:r>
            <a:endParaRPr sz="3200" b="1"/>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 Troy</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 - Machine learning, Graphs, Security &amp; Privacy, Autonomous Vehicles, Enterprise networks, healthcare systems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sz="3200" dirty="0"/>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4DC7B-FE53-4591-9C67-20F9E9D18214}"/>
              </a:ext>
            </a:extLst>
          </p:cNvPr>
          <p:cNvSpPr>
            <a:spLocks noGrp="1"/>
          </p:cNvSpPr>
          <p:nvPr>
            <p:ph sz="quarter" idx="15"/>
          </p:nvPr>
        </p:nvSpPr>
        <p:spPr>
          <a:xfrm>
            <a:off x="6584577" y="877141"/>
            <a:ext cx="4636247" cy="4639642"/>
          </a:xfrm>
        </p:spPr>
        <p:txBody>
          <a:bodyPr/>
          <a:lstStyle/>
          <a:p>
            <a:r>
              <a:rPr lang="en-US" dirty="0"/>
              <a:t>Online Class</a:t>
            </a:r>
          </a:p>
          <a:p>
            <a:endParaRPr lang="en-US" dirty="0"/>
          </a:p>
          <a:p>
            <a:pPr marL="571500" indent="-571500" algn="l">
              <a:buFontTx/>
              <a:buChar char="-"/>
            </a:pPr>
            <a:r>
              <a:rPr lang="en-US" sz="2800" dirty="0"/>
              <a:t>Zoom, link shared in advance</a:t>
            </a:r>
          </a:p>
          <a:p>
            <a:pPr marL="571500" indent="-571500" algn="l">
              <a:buFontTx/>
              <a:buChar char="-"/>
            </a:pPr>
            <a:r>
              <a:rPr lang="en-US" sz="2800" dirty="0"/>
              <a:t>Recording shared</a:t>
            </a:r>
          </a:p>
          <a:p>
            <a:pPr marL="571500" indent="-571500" algn="l">
              <a:buFontTx/>
              <a:buChar char="-"/>
            </a:pPr>
            <a:r>
              <a:rPr lang="en-US" sz="2800" dirty="0"/>
              <a:t>Participation noted</a:t>
            </a:r>
            <a:endParaRPr lang="en-US" dirty="0"/>
          </a:p>
        </p:txBody>
      </p:sp>
      <p:sp>
        <p:nvSpPr>
          <p:cNvPr id="4" name="Content Placeholder 3">
            <a:extLst>
              <a:ext uri="{FF2B5EF4-FFF2-40B4-BE49-F238E27FC236}">
                <a16:creationId xmlns:a16="http://schemas.microsoft.com/office/drawing/2014/main" id="{7DD101A7-B404-409C-8CB2-8CDC3B05DD5B}"/>
              </a:ext>
            </a:extLst>
          </p:cNvPr>
          <p:cNvSpPr>
            <a:spLocks noGrp="1"/>
          </p:cNvSpPr>
          <p:nvPr>
            <p:ph sz="quarter" idx="16"/>
          </p:nvPr>
        </p:nvSpPr>
        <p:spPr>
          <a:xfrm>
            <a:off x="1187823" y="863428"/>
            <a:ext cx="4696509" cy="4639906"/>
          </a:xfrm>
        </p:spPr>
        <p:txBody>
          <a:bodyPr/>
          <a:lstStyle/>
          <a:p>
            <a:r>
              <a:rPr lang="en-US" dirty="0"/>
              <a:t>In-person Class</a:t>
            </a:r>
          </a:p>
          <a:p>
            <a:endParaRPr lang="en-US" dirty="0"/>
          </a:p>
          <a:p>
            <a:pPr marL="571500" indent="-571500" algn="l">
              <a:buFontTx/>
              <a:buChar char="-"/>
            </a:pPr>
            <a:r>
              <a:rPr lang="en-US" sz="2400" dirty="0"/>
              <a:t>Rm SE 1650</a:t>
            </a:r>
          </a:p>
          <a:p>
            <a:pPr marL="571500" indent="-571500" algn="l">
              <a:buFontTx/>
              <a:buChar char="-"/>
            </a:pPr>
            <a:r>
              <a:rPr lang="en-US" sz="2400" dirty="0"/>
              <a:t>Not recorded</a:t>
            </a:r>
          </a:p>
          <a:p>
            <a:pPr marL="571500" indent="-571500" algn="l">
              <a:buFontTx/>
              <a:buChar char="-"/>
            </a:pPr>
            <a:r>
              <a:rPr lang="en-US" sz="2400" dirty="0"/>
              <a:t>Participation noted</a:t>
            </a:r>
            <a:endParaRPr lang="en-US" dirty="0"/>
          </a:p>
        </p:txBody>
      </p:sp>
    </p:spTree>
    <p:extLst>
      <p:ext uri="{BB962C8B-B14F-4D97-AF65-F5344CB8AC3E}">
        <p14:creationId xmlns:p14="http://schemas.microsoft.com/office/powerpoint/2010/main" val="315589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Lecture Objective</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Introduce the Course, sources, platform, people</a:t>
            </a:r>
          </a:p>
          <a:p>
            <a:pPr marL="609585" indent="-507987">
              <a:buSzPts val="2400"/>
              <a:buChar char="●"/>
            </a:pPr>
            <a:r>
              <a:rPr lang="en-US" sz="3200" dirty="0"/>
              <a:t>A very </a:t>
            </a:r>
            <a:r>
              <a:rPr lang="en-US" sz="3200" u="sng" dirty="0"/>
              <a:t>gentle</a:t>
            </a:r>
            <a:r>
              <a:rPr lang="en-US" sz="3200" dirty="0"/>
              <a:t> introduction to data science</a:t>
            </a:r>
          </a:p>
          <a:p>
            <a:pPr marL="101598">
              <a:buSzPts val="2400"/>
            </a:pPr>
            <a:endParaRPr dirty="0"/>
          </a:p>
          <a:p>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rapidly developed softwares</a:t>
            </a:r>
            <a:endParaRPr sz="3200" dirty="0"/>
          </a:p>
          <a:p>
            <a:pPr marL="1219170"/>
            <a:endParaRPr dirty="0"/>
          </a:p>
          <a:p>
            <a:pPr marL="609585" indent="-507987">
              <a:buSzPts val="2400"/>
              <a:buChar char="●"/>
            </a:pPr>
            <a:r>
              <a:rPr lang="en" sz="3200" dirty="0"/>
              <a:t>Provide talents with expertise both in data science and software development</a:t>
            </a:r>
            <a:endParaRPr sz="3200" dirty="0"/>
          </a:p>
          <a:p>
            <a:pPr marL="1219170" lvl="1" indent="-457189">
              <a:buSzPts val="1800"/>
              <a:buChar char="○"/>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 Edwin Chen, Data Scientist and Blogger</a:t>
            </a:r>
            <a:endParaRPr i="1" dirty="0"/>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a:t>Lots of data is being collected and warehoused </a:t>
            </a:r>
            <a:endParaRPr sz="3200"/>
          </a:p>
          <a:p>
            <a:pPr marL="1219170" lvl="1" indent="-457189">
              <a:buSzPts val="1800"/>
              <a:buChar char="○"/>
            </a:pPr>
            <a:r>
              <a:rPr lang="en"/>
              <a:t>Yahoo has Peta Bytes of web data</a:t>
            </a:r>
            <a:endParaRPr/>
          </a:p>
          <a:p>
            <a:pPr marL="1219170" lvl="1" indent="-457189">
              <a:buSzPts val="1800"/>
              <a:buChar char="○"/>
            </a:pPr>
            <a:r>
              <a:rPr lang="en"/>
              <a:t>Facebook has billions of active users</a:t>
            </a:r>
            <a:endParaRPr/>
          </a:p>
          <a:p>
            <a:pPr marL="1219170" lvl="1" indent="-457189">
              <a:buSzPts val="1800"/>
              <a:buChar char="○"/>
            </a:pPr>
            <a:r>
              <a:rPr lang="en"/>
              <a:t>Amazon handles millions of visits/day</a:t>
            </a:r>
            <a:endParaRPr/>
          </a:p>
          <a:p>
            <a:pPr marL="1219170"/>
            <a:endParaRPr/>
          </a:p>
          <a:p>
            <a:pPr marL="609585" indent="-507987">
              <a:buSzPts val="2400"/>
              <a:buChar char="●"/>
            </a:pPr>
            <a:r>
              <a:rPr lang="en" sz="3200"/>
              <a:t>Computers have become cheaper and more powerful</a:t>
            </a:r>
            <a:endParaRPr sz="3200"/>
          </a:p>
          <a:p>
            <a:endParaRPr sz="320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44</TotalTime>
  <Words>653</Words>
  <Application>Microsoft Office PowerPoint</Application>
  <PresentationFormat>Widescreen</PresentationFormat>
  <Paragraphs>193</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Gothic</vt:lpstr>
      <vt:lpstr>Arial</vt:lpstr>
      <vt:lpstr>Calibri</vt:lpstr>
      <vt:lpstr>Georgia</vt:lpstr>
      <vt:lpstr>System Font Regular</vt:lpstr>
      <vt:lpstr>Wingdings</vt:lpstr>
      <vt:lpstr>RIT</vt:lpstr>
      <vt:lpstr>PowerPoint Presentation</vt:lpstr>
      <vt:lpstr>Introduction</vt:lpstr>
      <vt:lpstr>PowerPoint Presentation</vt:lpstr>
      <vt:lpstr>PowerPoint Presentation</vt:lpstr>
      <vt:lpstr>Lecture Objective</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18</cp:revision>
  <cp:lastPrinted>2018-04-25T02:50:23Z</cp:lastPrinted>
  <dcterms:created xsi:type="dcterms:W3CDTF">2021-08-24T04:52:52Z</dcterms:created>
  <dcterms:modified xsi:type="dcterms:W3CDTF">2021-08-24T06:00:24Z</dcterms:modified>
</cp:coreProperties>
</file>